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56" r:id="rId3"/>
    <p:sldId id="257" r:id="rId4"/>
    <p:sldId id="258" r:id="rId5"/>
    <p:sldId id="259" r:id="rId6"/>
    <p:sldId id="261" r:id="rId7"/>
    <p:sldId id="263" r:id="rId8"/>
    <p:sldId id="266" r:id="rId9"/>
    <p:sldId id="267" r:id="rId10"/>
    <p:sldId id="264" r:id="rId11"/>
    <p:sldId id="262" r:id="rId12"/>
    <p:sldId id="26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FB7BE"/>
    <a:srgbClr val="38A1D0"/>
    <a:srgbClr val="AACDAB"/>
    <a:srgbClr val="CFE496"/>
    <a:srgbClr val="F8CF62"/>
    <a:srgbClr val="F6712E"/>
    <a:srgbClr val="EF2820"/>
    <a:srgbClr val="F9A248"/>
    <a:srgbClr val="F1FB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91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405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555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8719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881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521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1321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630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8374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4482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6554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621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138930-478D-4994-A828-1A4ACB3A4C03}" type="datetimeFigureOut">
              <a:rPr lang="en-US" smtClean="0"/>
              <a:t>3/2/2020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F07D0-8A9A-48C8-9685-588487635E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503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11DF0F20-45EE-4AC4-8AF5-784B863A2E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51" y="970962"/>
            <a:ext cx="7498268" cy="4628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152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90C11FB9-BA06-4581-930A-62155D704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27" y="4656"/>
            <a:ext cx="5812200" cy="3586957"/>
          </a:xfrm>
          <a:prstGeom prst="rect">
            <a:avLst/>
          </a:prstGeom>
        </p:spPr>
      </p:pic>
      <p:pic>
        <p:nvPicPr>
          <p:cNvPr id="5" name="Picture 4" descr="A picture containing screenshot&#10;&#10;Description automatically generated">
            <a:extLst>
              <a:ext uri="{FF2B5EF4-FFF2-40B4-BE49-F238E27FC236}">
                <a16:creationId xmlns:a16="http://schemas.microsoft.com/office/drawing/2014/main" id="{8620D6F4-4073-4419-89E3-7A09ABA67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27" y="3258306"/>
            <a:ext cx="5812200" cy="3586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137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D734390D-10B7-47C5-BA93-85F904CFB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16" y="952106"/>
            <a:ext cx="8034606" cy="495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618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745AD62-6350-4672-9965-046213940E2F}"/>
              </a:ext>
            </a:extLst>
          </p:cNvPr>
          <p:cNvSpPr/>
          <p:nvPr/>
        </p:nvSpPr>
        <p:spPr>
          <a:xfrm>
            <a:off x="2356701" y="895546"/>
            <a:ext cx="254524" cy="1300899"/>
          </a:xfrm>
          <a:prstGeom prst="rect">
            <a:avLst/>
          </a:prstGeom>
          <a:gradFill>
            <a:gsLst>
              <a:gs pos="85000">
                <a:srgbClr val="7FB7BE"/>
              </a:gs>
              <a:gs pos="100000">
                <a:srgbClr val="38A1D0"/>
              </a:gs>
              <a:gs pos="55000">
                <a:srgbClr val="F1FB7C"/>
              </a:gs>
              <a:gs pos="27000">
                <a:srgbClr val="F9A248"/>
              </a:gs>
              <a:gs pos="70000">
                <a:srgbClr val="CFE496"/>
              </a:gs>
              <a:gs pos="41000">
                <a:srgbClr val="F8CF62"/>
              </a:gs>
              <a:gs pos="13500">
                <a:srgbClr val="F6712E"/>
              </a:gs>
              <a:gs pos="0">
                <a:srgbClr val="EF2820"/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F50D4B-5D4C-42CC-A2D1-1122ADD1AE5F}"/>
              </a:ext>
            </a:extLst>
          </p:cNvPr>
          <p:cNvSpPr txBox="1"/>
          <p:nvPr/>
        </p:nvSpPr>
        <p:spPr>
          <a:xfrm>
            <a:off x="2672497" y="757046"/>
            <a:ext cx="59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tantia" panose="02030602050306030303" pitchFamily="18" charset="0"/>
              </a:rPr>
              <a:t>13</a:t>
            </a:r>
            <a:r>
              <a:rPr lang="en-US" sz="1400" dirty="0">
                <a:latin typeface="Constantia" panose="02030602050306030303" pitchFamily="18" charset="0"/>
                <a:sym typeface="Symbol" panose="05050102010706020507" pitchFamily="18" charset="2"/>
              </a:rPr>
              <a:t>C</a:t>
            </a:r>
            <a:endParaRPr lang="en-US" sz="1400" dirty="0">
              <a:latin typeface="Constantia" panose="02030602050306030303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FED219-8BC6-4524-B6FF-3C4559B03A5D}"/>
              </a:ext>
            </a:extLst>
          </p:cNvPr>
          <p:cNvSpPr txBox="1"/>
          <p:nvPr/>
        </p:nvSpPr>
        <p:spPr>
          <a:xfrm>
            <a:off x="2672497" y="2042556"/>
            <a:ext cx="48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tantia" panose="02030602050306030303" pitchFamily="18" charset="0"/>
                <a:sym typeface="Symbol" panose="05050102010706020507" pitchFamily="18" charset="2"/>
              </a:rPr>
              <a:t>2C</a:t>
            </a:r>
            <a:endParaRPr lang="en-US" sz="1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52955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D099DBC-613B-4DB1-BF2B-192A641CCFA3}"/>
              </a:ext>
            </a:extLst>
          </p:cNvPr>
          <p:cNvSpPr txBox="1"/>
          <p:nvPr/>
        </p:nvSpPr>
        <p:spPr>
          <a:xfrm>
            <a:off x="-400035" y="675263"/>
            <a:ext cx="1170770" cy="2308324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</a:rPr>
              <a:t>    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</a:rPr>
              <a:t>JUNE</a:t>
            </a:r>
          </a:p>
        </p:txBody>
      </p:sp>
      <p:pic>
        <p:nvPicPr>
          <p:cNvPr id="10" name="Picture 9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B4688F38-BB4B-48F7-891F-80683694B5AE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0"/>
            <a:ext cx="8613648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8B40B0B-3279-4254-B720-AC456A42FC32}"/>
              </a:ext>
            </a:extLst>
          </p:cNvPr>
          <p:cNvSpPr/>
          <p:nvPr/>
        </p:nvSpPr>
        <p:spPr>
          <a:xfrm>
            <a:off x="275828" y="4262650"/>
            <a:ext cx="254524" cy="1300899"/>
          </a:xfrm>
          <a:prstGeom prst="rect">
            <a:avLst/>
          </a:prstGeom>
          <a:gradFill>
            <a:gsLst>
              <a:gs pos="85000">
                <a:srgbClr val="7FB7BE"/>
              </a:gs>
              <a:gs pos="100000">
                <a:srgbClr val="38A1D0"/>
              </a:gs>
              <a:gs pos="55000">
                <a:srgbClr val="F1FB7C"/>
              </a:gs>
              <a:gs pos="27000">
                <a:srgbClr val="F9A248"/>
              </a:gs>
              <a:gs pos="70000">
                <a:srgbClr val="CFE496"/>
              </a:gs>
              <a:gs pos="41000">
                <a:srgbClr val="F8CF62"/>
              </a:gs>
              <a:gs pos="13500">
                <a:srgbClr val="F6712E"/>
              </a:gs>
              <a:gs pos="0">
                <a:srgbClr val="EF2820"/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0E721E-5311-4C1B-8780-1FA9EFBE3EC6}"/>
              </a:ext>
            </a:extLst>
          </p:cNvPr>
          <p:cNvSpPr txBox="1"/>
          <p:nvPr/>
        </p:nvSpPr>
        <p:spPr>
          <a:xfrm>
            <a:off x="591624" y="4124150"/>
            <a:ext cx="59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tantia" panose="02030602050306030303" pitchFamily="18" charset="0"/>
              </a:rPr>
              <a:t>13</a:t>
            </a:r>
            <a:r>
              <a:rPr lang="en-US" sz="1400" dirty="0">
                <a:latin typeface="Constantia" panose="02030602050306030303" pitchFamily="18" charset="0"/>
                <a:sym typeface="Symbol" panose="05050102010706020507" pitchFamily="18" charset="2"/>
              </a:rPr>
              <a:t>C</a:t>
            </a:r>
            <a:endParaRPr lang="en-US" sz="1400" dirty="0">
              <a:latin typeface="Constantia" panose="020306020503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81CB671-EA75-4A20-9F57-247054CBD189}"/>
              </a:ext>
            </a:extLst>
          </p:cNvPr>
          <p:cNvSpPr txBox="1"/>
          <p:nvPr/>
        </p:nvSpPr>
        <p:spPr>
          <a:xfrm>
            <a:off x="591624" y="5409660"/>
            <a:ext cx="48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tantia" panose="02030602050306030303" pitchFamily="18" charset="0"/>
                <a:sym typeface="Symbol" panose="05050102010706020507" pitchFamily="18" charset="2"/>
              </a:rPr>
              <a:t>2C</a:t>
            </a:r>
            <a:endParaRPr lang="en-US" sz="1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0230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A2F0C64-DE99-4F3B-8320-05BAF56C5562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52" y="0"/>
            <a:ext cx="8613648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0A8A22B-343D-4A2A-B901-9718606F737C}"/>
              </a:ext>
            </a:extLst>
          </p:cNvPr>
          <p:cNvSpPr txBox="1"/>
          <p:nvPr/>
        </p:nvSpPr>
        <p:spPr>
          <a:xfrm>
            <a:off x="-400035" y="675263"/>
            <a:ext cx="1170770" cy="2308324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</a:rPr>
              <a:t>    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</a:rPr>
              <a:t>JULY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F0DD5-8A68-4F72-89CB-19B501B2961C}"/>
              </a:ext>
            </a:extLst>
          </p:cNvPr>
          <p:cNvSpPr/>
          <p:nvPr/>
        </p:nvSpPr>
        <p:spPr>
          <a:xfrm>
            <a:off x="275828" y="4262650"/>
            <a:ext cx="254524" cy="1300899"/>
          </a:xfrm>
          <a:prstGeom prst="rect">
            <a:avLst/>
          </a:prstGeom>
          <a:gradFill>
            <a:gsLst>
              <a:gs pos="85000">
                <a:srgbClr val="7FB7BE"/>
              </a:gs>
              <a:gs pos="100000">
                <a:srgbClr val="38A1D0"/>
              </a:gs>
              <a:gs pos="55000">
                <a:srgbClr val="F1FB7C"/>
              </a:gs>
              <a:gs pos="27000">
                <a:srgbClr val="F9A248"/>
              </a:gs>
              <a:gs pos="70000">
                <a:srgbClr val="CFE496"/>
              </a:gs>
              <a:gs pos="41000">
                <a:srgbClr val="F8CF62"/>
              </a:gs>
              <a:gs pos="13500">
                <a:srgbClr val="F6712E"/>
              </a:gs>
              <a:gs pos="0">
                <a:srgbClr val="EF2820"/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A65E829-4BF6-4B23-B4CA-4AFA922F0B59}"/>
              </a:ext>
            </a:extLst>
          </p:cNvPr>
          <p:cNvSpPr txBox="1"/>
          <p:nvPr/>
        </p:nvSpPr>
        <p:spPr>
          <a:xfrm>
            <a:off x="591624" y="4124150"/>
            <a:ext cx="59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tantia" panose="02030602050306030303" pitchFamily="18" charset="0"/>
              </a:rPr>
              <a:t>16</a:t>
            </a:r>
            <a:r>
              <a:rPr lang="en-US" sz="1400" dirty="0">
                <a:latin typeface="Constantia" panose="02030602050306030303" pitchFamily="18" charset="0"/>
                <a:sym typeface="Symbol" panose="05050102010706020507" pitchFamily="18" charset="2"/>
              </a:rPr>
              <a:t>C</a:t>
            </a:r>
            <a:endParaRPr lang="en-US" sz="1400" dirty="0">
              <a:latin typeface="Constantia" panose="02030602050306030303" pitchFamily="18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E77939-666D-4D56-94F7-140A29AA4E84}"/>
              </a:ext>
            </a:extLst>
          </p:cNvPr>
          <p:cNvSpPr txBox="1"/>
          <p:nvPr/>
        </p:nvSpPr>
        <p:spPr>
          <a:xfrm>
            <a:off x="591624" y="5409660"/>
            <a:ext cx="48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tantia" panose="02030602050306030303" pitchFamily="18" charset="0"/>
                <a:sym typeface="Symbol" panose="05050102010706020507" pitchFamily="18" charset="2"/>
              </a:rPr>
              <a:t>2C</a:t>
            </a:r>
            <a:endParaRPr lang="en-US" sz="1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3854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FF8BC108-F866-4A53-9351-E556DDFC9F41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80"/>
          <a:stretch/>
        </p:blipFill>
        <p:spPr>
          <a:xfrm>
            <a:off x="530352" y="0"/>
            <a:ext cx="8613648" cy="6858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693ECC-F7BC-4FED-B0D5-61A3FC53758B}"/>
              </a:ext>
            </a:extLst>
          </p:cNvPr>
          <p:cNvSpPr txBox="1"/>
          <p:nvPr/>
        </p:nvSpPr>
        <p:spPr>
          <a:xfrm>
            <a:off x="-370829" y="205578"/>
            <a:ext cx="1170770" cy="3453677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</a:rPr>
              <a:t>    </a:t>
            </a:r>
            <a:r>
              <a:rPr lang="en-US" sz="3000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</a:rPr>
              <a:t>AUGUST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6B7A16-4350-4FEB-9F6A-12373B78044B}"/>
              </a:ext>
            </a:extLst>
          </p:cNvPr>
          <p:cNvSpPr/>
          <p:nvPr/>
        </p:nvSpPr>
        <p:spPr>
          <a:xfrm>
            <a:off x="275828" y="4262650"/>
            <a:ext cx="254524" cy="1300899"/>
          </a:xfrm>
          <a:prstGeom prst="rect">
            <a:avLst/>
          </a:prstGeom>
          <a:gradFill>
            <a:gsLst>
              <a:gs pos="85000">
                <a:srgbClr val="7FB7BE"/>
              </a:gs>
              <a:gs pos="100000">
                <a:srgbClr val="38A1D0"/>
              </a:gs>
              <a:gs pos="55000">
                <a:srgbClr val="F1FB7C"/>
              </a:gs>
              <a:gs pos="27000">
                <a:srgbClr val="F9A248"/>
              </a:gs>
              <a:gs pos="70000">
                <a:srgbClr val="CFE496"/>
              </a:gs>
              <a:gs pos="41000">
                <a:srgbClr val="F8CF62"/>
              </a:gs>
              <a:gs pos="13500">
                <a:srgbClr val="F6712E"/>
              </a:gs>
              <a:gs pos="0">
                <a:srgbClr val="EF2820"/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B8B367-4859-433E-AD81-211D2A3BC8C7}"/>
              </a:ext>
            </a:extLst>
          </p:cNvPr>
          <p:cNvSpPr txBox="1"/>
          <p:nvPr/>
        </p:nvSpPr>
        <p:spPr>
          <a:xfrm>
            <a:off x="591624" y="4124150"/>
            <a:ext cx="59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tantia" panose="02030602050306030303" pitchFamily="18" charset="0"/>
              </a:rPr>
              <a:t>14</a:t>
            </a:r>
            <a:r>
              <a:rPr lang="en-US" sz="1400" dirty="0">
                <a:latin typeface="Constantia" panose="02030602050306030303" pitchFamily="18" charset="0"/>
                <a:sym typeface="Symbol" panose="05050102010706020507" pitchFamily="18" charset="2"/>
              </a:rPr>
              <a:t>C</a:t>
            </a:r>
            <a:endParaRPr lang="en-US" sz="1400" dirty="0">
              <a:latin typeface="Constantia" panose="0203060205030603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779302-4048-431D-9BAA-25B81C5D31AC}"/>
              </a:ext>
            </a:extLst>
          </p:cNvPr>
          <p:cNvSpPr txBox="1"/>
          <p:nvPr/>
        </p:nvSpPr>
        <p:spPr>
          <a:xfrm>
            <a:off x="591624" y="5409660"/>
            <a:ext cx="48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tantia" panose="02030602050306030303" pitchFamily="18" charset="0"/>
                <a:sym typeface="Symbol" panose="05050102010706020507" pitchFamily="18" charset="2"/>
              </a:rPr>
              <a:t>2C</a:t>
            </a:r>
            <a:endParaRPr lang="en-US" sz="1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76033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F66DB57F-EB82-41F3-8CB2-E89C9D402B5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74"/>
          <a:stretch/>
        </p:blipFill>
        <p:spPr>
          <a:xfrm>
            <a:off x="532892" y="0"/>
            <a:ext cx="8611108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942153-BEB4-4CC3-938D-534DC4C914A4}"/>
              </a:ext>
            </a:extLst>
          </p:cNvPr>
          <p:cNvSpPr txBox="1"/>
          <p:nvPr/>
        </p:nvSpPr>
        <p:spPr>
          <a:xfrm>
            <a:off x="-279554" y="-625929"/>
            <a:ext cx="988219" cy="5215379"/>
          </a:xfrm>
          <a:prstGeom prst="rect">
            <a:avLst/>
          </a:prstGeom>
          <a:noFill/>
        </p:spPr>
        <p:txBody>
          <a:bodyPr vert="wordArtVert" wrap="square" rtlCol="0" anchor="ctr">
            <a:spAutoFit/>
          </a:bodyPr>
          <a:lstStyle/>
          <a:p>
            <a:pPr algn="ctr"/>
            <a:r>
              <a:rPr lang="en-US" sz="2200" dirty="0">
                <a:solidFill>
                  <a:schemeClr val="bg1">
                    <a:lumMod val="50000"/>
                  </a:schemeClr>
                </a:solidFill>
                <a:latin typeface="Constantia" panose="02030602050306030303" pitchFamily="18" charset="0"/>
              </a:rPr>
              <a:t>    SEPTEMBER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84111B6-D55C-4375-9C7D-66B3604F2F74}"/>
              </a:ext>
            </a:extLst>
          </p:cNvPr>
          <p:cNvSpPr/>
          <p:nvPr/>
        </p:nvSpPr>
        <p:spPr>
          <a:xfrm>
            <a:off x="275828" y="4262650"/>
            <a:ext cx="254524" cy="1300899"/>
          </a:xfrm>
          <a:prstGeom prst="rect">
            <a:avLst/>
          </a:prstGeom>
          <a:gradFill>
            <a:gsLst>
              <a:gs pos="85000">
                <a:srgbClr val="7FB7BE"/>
              </a:gs>
              <a:gs pos="100000">
                <a:srgbClr val="38A1D0"/>
              </a:gs>
              <a:gs pos="55000">
                <a:srgbClr val="F1FB7C"/>
              </a:gs>
              <a:gs pos="27000">
                <a:srgbClr val="F9A248"/>
              </a:gs>
              <a:gs pos="70000">
                <a:srgbClr val="CFE496"/>
              </a:gs>
              <a:gs pos="41000">
                <a:srgbClr val="F8CF62"/>
              </a:gs>
              <a:gs pos="13500">
                <a:srgbClr val="F6712E"/>
              </a:gs>
              <a:gs pos="0">
                <a:srgbClr val="EF2820"/>
              </a:gs>
            </a:gsLst>
            <a:lin ang="5400000" scaled="1"/>
          </a:gra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30C2188-F937-40E4-A163-BA0D9283CF0F}"/>
              </a:ext>
            </a:extLst>
          </p:cNvPr>
          <p:cNvSpPr txBox="1"/>
          <p:nvPr/>
        </p:nvSpPr>
        <p:spPr>
          <a:xfrm>
            <a:off x="591624" y="4124150"/>
            <a:ext cx="5986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tantia" panose="02030602050306030303" pitchFamily="18" charset="0"/>
              </a:rPr>
              <a:t>10</a:t>
            </a:r>
            <a:r>
              <a:rPr lang="en-US" sz="1400" dirty="0">
                <a:latin typeface="Constantia" panose="02030602050306030303" pitchFamily="18" charset="0"/>
                <a:sym typeface="Symbol" panose="05050102010706020507" pitchFamily="18" charset="2"/>
              </a:rPr>
              <a:t>C</a:t>
            </a:r>
            <a:endParaRPr lang="en-US" sz="1400" dirty="0">
              <a:latin typeface="Constantia" panose="02030602050306030303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63046A-E2AA-4997-A294-E861FA9FACD5}"/>
              </a:ext>
            </a:extLst>
          </p:cNvPr>
          <p:cNvSpPr txBox="1"/>
          <p:nvPr/>
        </p:nvSpPr>
        <p:spPr>
          <a:xfrm>
            <a:off x="591624" y="5409660"/>
            <a:ext cx="4807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Constantia" panose="02030602050306030303" pitchFamily="18" charset="0"/>
                <a:sym typeface="Symbol" panose="05050102010706020507" pitchFamily="18" charset="2"/>
              </a:rPr>
              <a:t>2C</a:t>
            </a:r>
            <a:endParaRPr lang="en-US" sz="1400" dirty="0">
              <a:latin typeface="Constantia" panose="0203060205030603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940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a map&#10;&#10;Description automatically generated">
            <a:extLst>
              <a:ext uri="{FF2B5EF4-FFF2-40B4-BE49-F238E27FC236}">
                <a16:creationId xmlns:a16="http://schemas.microsoft.com/office/drawing/2014/main" id="{A0583925-F315-490A-AF59-E3CE443438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88" y="977887"/>
            <a:ext cx="7943421" cy="490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0376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E74A811F-769C-41DE-9474-B99BC4C6C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137131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5235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0F1A487B-3980-4C14-BA52-21B0BFAA53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137131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4028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EA4ED1E2-168D-4884-9D3E-21E1045594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7784" y="1371313"/>
            <a:ext cx="6668431" cy="411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730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107</TotalTime>
  <Words>38</Words>
  <Application>Microsoft Office PowerPoint</Application>
  <PresentationFormat>On-screen Show (4:3)</PresentationFormat>
  <Paragraphs>14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Constantia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Leslie Jones</dc:creator>
  <cp:lastModifiedBy>Leslie Jones</cp:lastModifiedBy>
  <cp:revision>15</cp:revision>
  <dcterms:created xsi:type="dcterms:W3CDTF">2020-03-02T19:27:11Z</dcterms:created>
  <dcterms:modified xsi:type="dcterms:W3CDTF">2020-03-02T21:53:30Z</dcterms:modified>
</cp:coreProperties>
</file>